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61" r:id="rId2"/>
    <p:sldId id="256" r:id="rId3"/>
    <p:sldId id="262" r:id="rId4"/>
    <p:sldId id="257" r:id="rId5"/>
    <p:sldId id="263" r:id="rId6"/>
    <p:sldId id="264" r:id="rId7"/>
    <p:sldId id="265" r:id="rId8"/>
    <p:sldId id="269" r:id="rId9"/>
    <p:sldId id="266" r:id="rId10"/>
    <p:sldId id="267" r:id="rId11"/>
    <p:sldId id="268" r:id="rId12"/>
    <p:sldId id="270" r:id="rId13"/>
    <p:sldId id="271" r:id="rId14"/>
    <p:sldId id="275" r:id="rId15"/>
    <p:sldId id="272" r:id="rId16"/>
    <p:sldId id="274" r:id="rId17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0B4444-3147-475A-858D-1BC231892502}" v="20" dt="2025-08-07T19:47:11.1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5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1382" y="-39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man Javaheri Neyestanak" userId="ec9206fa-e8f1-4c75-88d3-609cb5eb7de7" providerId="ADAL" clId="{220B4444-3147-475A-858D-1BC231892502}"/>
    <pc:docChg chg="undo custSel addSld modSld sldOrd modMainMaster">
      <pc:chgData name="Iman Javaheri Neyestanak" userId="ec9206fa-e8f1-4c75-88d3-609cb5eb7de7" providerId="ADAL" clId="{220B4444-3147-475A-858D-1BC231892502}" dt="2025-08-07T20:33:41.480" v="224" actId="1076"/>
      <pc:docMkLst>
        <pc:docMk/>
      </pc:docMkLst>
      <pc:sldChg chg="modSp mod">
        <pc:chgData name="Iman Javaheri Neyestanak" userId="ec9206fa-e8f1-4c75-88d3-609cb5eb7de7" providerId="ADAL" clId="{220B4444-3147-475A-858D-1BC231892502}" dt="2025-08-06T15:25:35.736" v="108" actId="1076"/>
        <pc:sldMkLst>
          <pc:docMk/>
          <pc:sldMk cId="498270832" sldId="256"/>
        </pc:sldMkLst>
        <pc:spChg chg="mod">
          <ac:chgData name="Iman Javaheri Neyestanak" userId="ec9206fa-e8f1-4c75-88d3-609cb5eb7de7" providerId="ADAL" clId="{220B4444-3147-475A-858D-1BC231892502}" dt="2025-08-06T15:25:35.736" v="108" actId="1076"/>
          <ac:spMkLst>
            <pc:docMk/>
            <pc:sldMk cId="498270832" sldId="256"/>
            <ac:spMk id="2" creationId="{00000000-0000-0000-0000-000000000000}"/>
          </ac:spMkLst>
        </pc:spChg>
      </pc:sldChg>
      <pc:sldChg chg="modSp mod">
        <pc:chgData name="Iman Javaheri Neyestanak" userId="ec9206fa-e8f1-4c75-88d3-609cb5eb7de7" providerId="ADAL" clId="{220B4444-3147-475A-858D-1BC231892502}" dt="2025-08-06T16:48:38.076" v="115" actId="20577"/>
        <pc:sldMkLst>
          <pc:docMk/>
          <pc:sldMk cId="4139353267" sldId="262"/>
        </pc:sldMkLst>
        <pc:spChg chg="mod">
          <ac:chgData name="Iman Javaheri Neyestanak" userId="ec9206fa-e8f1-4c75-88d3-609cb5eb7de7" providerId="ADAL" clId="{220B4444-3147-475A-858D-1BC231892502}" dt="2025-08-06T16:48:38.076" v="115" actId="20577"/>
          <ac:spMkLst>
            <pc:docMk/>
            <pc:sldMk cId="4139353267" sldId="262"/>
            <ac:spMk id="3" creationId="{6C268143-77B1-3B91-A2D8-FEF34B3B2C48}"/>
          </ac:spMkLst>
        </pc:spChg>
      </pc:sldChg>
      <pc:sldChg chg="modSp mod">
        <pc:chgData name="Iman Javaheri Neyestanak" userId="ec9206fa-e8f1-4c75-88d3-609cb5eb7de7" providerId="ADAL" clId="{220B4444-3147-475A-858D-1BC231892502}" dt="2025-08-03T09:53:56.178" v="26" actId="14100"/>
        <pc:sldMkLst>
          <pc:docMk/>
          <pc:sldMk cId="3362249918" sldId="267"/>
        </pc:sldMkLst>
        <pc:picChg chg="mod">
          <ac:chgData name="Iman Javaheri Neyestanak" userId="ec9206fa-e8f1-4c75-88d3-609cb5eb7de7" providerId="ADAL" clId="{220B4444-3147-475A-858D-1BC231892502}" dt="2025-08-03T09:53:51.386" v="25" actId="1076"/>
          <ac:picMkLst>
            <pc:docMk/>
            <pc:sldMk cId="3362249918" sldId="267"/>
            <ac:picMk id="4" creationId="{B8286E8F-9200-7589-5653-1E6161ABA644}"/>
          </ac:picMkLst>
        </pc:picChg>
        <pc:picChg chg="mod">
          <ac:chgData name="Iman Javaheri Neyestanak" userId="ec9206fa-e8f1-4c75-88d3-609cb5eb7de7" providerId="ADAL" clId="{220B4444-3147-475A-858D-1BC231892502}" dt="2025-08-03T09:53:32.033" v="23" actId="1076"/>
          <ac:picMkLst>
            <pc:docMk/>
            <pc:sldMk cId="3362249918" sldId="267"/>
            <ac:picMk id="5" creationId="{DFEA2C6D-C331-678C-0D33-4D47F131DCAE}"/>
          </ac:picMkLst>
        </pc:picChg>
        <pc:picChg chg="mod">
          <ac:chgData name="Iman Javaheri Neyestanak" userId="ec9206fa-e8f1-4c75-88d3-609cb5eb7de7" providerId="ADAL" clId="{220B4444-3147-475A-858D-1BC231892502}" dt="2025-08-03T09:53:56.178" v="26" actId="14100"/>
          <ac:picMkLst>
            <pc:docMk/>
            <pc:sldMk cId="3362249918" sldId="267"/>
            <ac:picMk id="6" creationId="{94A94720-98D3-7F5E-1D0B-C8E2819816E7}"/>
          </ac:picMkLst>
        </pc:picChg>
        <pc:picChg chg="mod">
          <ac:chgData name="Iman Javaheri Neyestanak" userId="ec9206fa-e8f1-4c75-88d3-609cb5eb7de7" providerId="ADAL" clId="{220B4444-3147-475A-858D-1BC231892502}" dt="2025-08-03T09:53:18.424" v="20" actId="14100"/>
          <ac:picMkLst>
            <pc:docMk/>
            <pc:sldMk cId="3362249918" sldId="267"/>
            <ac:picMk id="7" creationId="{AB082529-D5DB-C3DD-4223-FCDB084E71CC}"/>
          </ac:picMkLst>
        </pc:picChg>
      </pc:sldChg>
      <pc:sldChg chg="addSp delSp modSp mod ord">
        <pc:chgData name="Iman Javaheri Neyestanak" userId="ec9206fa-e8f1-4c75-88d3-609cb5eb7de7" providerId="ADAL" clId="{220B4444-3147-475A-858D-1BC231892502}" dt="2025-08-07T20:33:41.480" v="224" actId="1076"/>
        <pc:sldMkLst>
          <pc:docMk/>
          <pc:sldMk cId="1420880370" sldId="269"/>
        </pc:sldMkLst>
        <pc:spChg chg="mod">
          <ac:chgData name="Iman Javaheri Neyestanak" userId="ec9206fa-e8f1-4c75-88d3-609cb5eb7de7" providerId="ADAL" clId="{220B4444-3147-475A-858D-1BC231892502}" dt="2025-08-07T19:32:02.931" v="123" actId="20577"/>
          <ac:spMkLst>
            <pc:docMk/>
            <pc:sldMk cId="1420880370" sldId="269"/>
            <ac:spMk id="3" creationId="{B278CFA1-0E38-5D77-ED13-7BBD6384B4C7}"/>
          </ac:spMkLst>
        </pc:spChg>
        <pc:picChg chg="del mod">
          <ac:chgData name="Iman Javaheri Neyestanak" userId="ec9206fa-e8f1-4c75-88d3-609cb5eb7de7" providerId="ADAL" clId="{220B4444-3147-475A-858D-1BC231892502}" dt="2025-08-07T20:33:31.777" v="222" actId="478"/>
          <ac:picMkLst>
            <pc:docMk/>
            <pc:sldMk cId="1420880370" sldId="269"/>
            <ac:picMk id="4" creationId="{12BC4377-752B-0F18-C65C-17CBC29353E4}"/>
          </ac:picMkLst>
        </pc:picChg>
        <pc:picChg chg="add mod modCrop">
          <ac:chgData name="Iman Javaheri Neyestanak" userId="ec9206fa-e8f1-4c75-88d3-609cb5eb7de7" providerId="ADAL" clId="{220B4444-3147-475A-858D-1BC231892502}" dt="2025-08-07T20:33:41.480" v="224" actId="1076"/>
          <ac:picMkLst>
            <pc:docMk/>
            <pc:sldMk cId="1420880370" sldId="269"/>
            <ac:picMk id="5" creationId="{C6ADF594-B4E9-E5A9-B9DF-AF6E4CC77B2D}"/>
          </ac:picMkLst>
        </pc:picChg>
        <pc:picChg chg="add mod">
          <ac:chgData name="Iman Javaheri Neyestanak" userId="ec9206fa-e8f1-4c75-88d3-609cb5eb7de7" providerId="ADAL" clId="{220B4444-3147-475A-858D-1BC231892502}" dt="2025-08-07T20:33:38.366" v="223" actId="1076"/>
          <ac:picMkLst>
            <pc:docMk/>
            <pc:sldMk cId="1420880370" sldId="269"/>
            <ac:picMk id="6" creationId="{D28E3FE4-768D-1BDC-D8EF-450B08AFB244}"/>
          </ac:picMkLst>
        </pc:picChg>
      </pc:sldChg>
      <pc:sldChg chg="addSp delSp modSp mod">
        <pc:chgData name="Iman Javaheri Neyestanak" userId="ec9206fa-e8f1-4c75-88d3-609cb5eb7de7" providerId="ADAL" clId="{220B4444-3147-475A-858D-1BC231892502}" dt="2025-08-03T09:56:41.839" v="40" actId="1076"/>
        <pc:sldMkLst>
          <pc:docMk/>
          <pc:sldMk cId="474169347" sldId="270"/>
        </pc:sldMkLst>
        <pc:spChg chg="mod">
          <ac:chgData name="Iman Javaheri Neyestanak" userId="ec9206fa-e8f1-4c75-88d3-609cb5eb7de7" providerId="ADAL" clId="{220B4444-3147-475A-858D-1BC231892502}" dt="2025-08-03T09:56:41.839" v="40" actId="1076"/>
          <ac:spMkLst>
            <pc:docMk/>
            <pc:sldMk cId="474169347" sldId="270"/>
            <ac:spMk id="5" creationId="{8F086B02-4B7A-3933-4854-630C9DAD0E2C}"/>
          </ac:spMkLst>
        </pc:spChg>
        <pc:picChg chg="add mod">
          <ac:chgData name="Iman Javaheri Neyestanak" userId="ec9206fa-e8f1-4c75-88d3-609cb5eb7de7" providerId="ADAL" clId="{220B4444-3147-475A-858D-1BC231892502}" dt="2025-08-03T09:56:28.936" v="38" actId="1076"/>
          <ac:picMkLst>
            <pc:docMk/>
            <pc:sldMk cId="474169347" sldId="270"/>
            <ac:picMk id="6" creationId="{644E95D8-D5B5-26D8-E6F2-64912EEAB72B}"/>
          </ac:picMkLst>
        </pc:picChg>
      </pc:sldChg>
      <pc:sldChg chg="addSp delSp modSp mod">
        <pc:chgData name="Iman Javaheri Neyestanak" userId="ec9206fa-e8f1-4c75-88d3-609cb5eb7de7" providerId="ADAL" clId="{220B4444-3147-475A-858D-1BC231892502}" dt="2025-08-07T18:52:55.036" v="121" actId="1076"/>
        <pc:sldMkLst>
          <pc:docMk/>
          <pc:sldMk cId="702190625" sldId="271"/>
        </pc:sldMkLst>
        <pc:spChg chg="add del mod">
          <ac:chgData name="Iman Javaheri Neyestanak" userId="ec9206fa-e8f1-4c75-88d3-609cb5eb7de7" providerId="ADAL" clId="{220B4444-3147-475A-858D-1BC231892502}" dt="2025-08-07T18:52:39.468" v="117" actId="931"/>
          <ac:spMkLst>
            <pc:docMk/>
            <pc:sldMk cId="702190625" sldId="271"/>
            <ac:spMk id="5" creationId="{1F5F27A3-BE90-698A-3840-FD05A83014A6}"/>
          </ac:spMkLst>
        </pc:spChg>
        <pc:picChg chg="del">
          <ac:chgData name="Iman Javaheri Neyestanak" userId="ec9206fa-e8f1-4c75-88d3-609cb5eb7de7" providerId="ADAL" clId="{220B4444-3147-475A-858D-1BC231892502}" dt="2025-08-07T18:52:14.024" v="116" actId="478"/>
          <ac:picMkLst>
            <pc:docMk/>
            <pc:sldMk cId="702190625" sldId="271"/>
            <ac:picMk id="4" creationId="{1699AAE8-F4A4-2269-2DC2-16B1FD8715AF}"/>
          </ac:picMkLst>
        </pc:picChg>
        <pc:picChg chg="add mod">
          <ac:chgData name="Iman Javaheri Neyestanak" userId="ec9206fa-e8f1-4c75-88d3-609cb5eb7de7" providerId="ADAL" clId="{220B4444-3147-475A-858D-1BC231892502}" dt="2025-08-07T18:52:55.036" v="121" actId="1076"/>
          <ac:picMkLst>
            <pc:docMk/>
            <pc:sldMk cId="702190625" sldId="271"/>
            <ac:picMk id="9" creationId="{64A82136-5683-80A4-700C-0D933DC8338A}"/>
          </ac:picMkLst>
        </pc:picChg>
      </pc:sldChg>
      <pc:sldChg chg="modSp mod">
        <pc:chgData name="Iman Javaheri Neyestanak" userId="ec9206fa-e8f1-4c75-88d3-609cb5eb7de7" providerId="ADAL" clId="{220B4444-3147-475A-858D-1BC231892502}" dt="2025-08-06T07:24:20.718" v="43" actId="20577"/>
        <pc:sldMkLst>
          <pc:docMk/>
          <pc:sldMk cId="266146720" sldId="272"/>
        </pc:sldMkLst>
        <pc:spChg chg="mod">
          <ac:chgData name="Iman Javaheri Neyestanak" userId="ec9206fa-e8f1-4c75-88d3-609cb5eb7de7" providerId="ADAL" clId="{220B4444-3147-475A-858D-1BC231892502}" dt="2025-08-06T07:24:20.718" v="43" actId="20577"/>
          <ac:spMkLst>
            <pc:docMk/>
            <pc:sldMk cId="266146720" sldId="272"/>
            <ac:spMk id="3" creationId="{9DFE60E7-C0BF-8C12-5AB3-7AD059748427}"/>
          </ac:spMkLst>
        </pc:spChg>
      </pc:sldChg>
      <pc:sldChg chg="addSp modSp mod">
        <pc:chgData name="Iman Javaheri Neyestanak" userId="ec9206fa-e8f1-4c75-88d3-609cb5eb7de7" providerId="ADAL" clId="{220B4444-3147-475A-858D-1BC231892502}" dt="2025-08-06T15:25:50.726" v="110" actId="1076"/>
        <pc:sldMkLst>
          <pc:docMk/>
          <pc:sldMk cId="3476484976" sldId="274"/>
        </pc:sldMkLst>
        <pc:picChg chg="add mod">
          <ac:chgData name="Iman Javaheri Neyestanak" userId="ec9206fa-e8f1-4c75-88d3-609cb5eb7de7" providerId="ADAL" clId="{220B4444-3147-475A-858D-1BC231892502}" dt="2025-08-06T15:25:50.726" v="110" actId="1076"/>
          <ac:picMkLst>
            <pc:docMk/>
            <pc:sldMk cId="3476484976" sldId="274"/>
            <ac:picMk id="4" creationId="{3FFAE8D7-D292-6058-51C4-47DD045402B5}"/>
          </ac:picMkLst>
        </pc:picChg>
      </pc:sldChg>
      <pc:sldChg chg="addSp delSp modSp new mod">
        <pc:chgData name="Iman Javaheri Neyestanak" userId="ec9206fa-e8f1-4c75-88d3-609cb5eb7de7" providerId="ADAL" clId="{220B4444-3147-475A-858D-1BC231892502}" dt="2025-08-07T19:47:50.649" v="221" actId="20577"/>
        <pc:sldMkLst>
          <pc:docMk/>
          <pc:sldMk cId="2225858918" sldId="275"/>
        </pc:sldMkLst>
        <pc:spChg chg="mod">
          <ac:chgData name="Iman Javaheri Neyestanak" userId="ec9206fa-e8f1-4c75-88d3-609cb5eb7de7" providerId="ADAL" clId="{220B4444-3147-475A-858D-1BC231892502}" dt="2025-08-07T19:42:16.214" v="139" actId="20577"/>
          <ac:spMkLst>
            <pc:docMk/>
            <pc:sldMk cId="2225858918" sldId="275"/>
            <ac:spMk id="2" creationId="{FCD5ED7D-D790-25AB-7821-3CA37F244E16}"/>
          </ac:spMkLst>
        </pc:spChg>
        <pc:spChg chg="del">
          <ac:chgData name="Iman Javaheri Neyestanak" userId="ec9206fa-e8f1-4c75-88d3-609cb5eb7de7" providerId="ADAL" clId="{220B4444-3147-475A-858D-1BC231892502}" dt="2025-08-07T19:42:27.321" v="140"/>
          <ac:spMkLst>
            <pc:docMk/>
            <pc:sldMk cId="2225858918" sldId="275"/>
            <ac:spMk id="3" creationId="{DEEF169E-4316-DFE0-E24D-6096DC9ACB88}"/>
          </ac:spMkLst>
        </pc:spChg>
        <pc:spChg chg="add mod">
          <ac:chgData name="Iman Javaheri Neyestanak" userId="ec9206fa-e8f1-4c75-88d3-609cb5eb7de7" providerId="ADAL" clId="{220B4444-3147-475A-858D-1BC231892502}" dt="2025-08-07T19:45:39.779" v="185" actId="1076"/>
          <ac:spMkLst>
            <pc:docMk/>
            <pc:sldMk cId="2225858918" sldId="275"/>
            <ac:spMk id="8" creationId="{7C407FD7-E478-8887-8824-6701D9AF6581}"/>
          </ac:spMkLst>
        </pc:spChg>
        <pc:spChg chg="add del mod">
          <ac:chgData name="Iman Javaheri Neyestanak" userId="ec9206fa-e8f1-4c75-88d3-609cb5eb7de7" providerId="ADAL" clId="{220B4444-3147-475A-858D-1BC231892502}" dt="2025-08-07T19:45:54.377" v="187" actId="478"/>
          <ac:spMkLst>
            <pc:docMk/>
            <pc:sldMk cId="2225858918" sldId="275"/>
            <ac:spMk id="9" creationId="{CA8B1515-EDE2-70C9-F116-D77454807B2A}"/>
          </ac:spMkLst>
        </pc:spChg>
        <pc:spChg chg="add mod">
          <ac:chgData name="Iman Javaheri Neyestanak" userId="ec9206fa-e8f1-4c75-88d3-609cb5eb7de7" providerId="ADAL" clId="{220B4444-3147-475A-858D-1BC231892502}" dt="2025-08-07T19:46:27.733" v="206" actId="1076"/>
          <ac:spMkLst>
            <pc:docMk/>
            <pc:sldMk cId="2225858918" sldId="275"/>
            <ac:spMk id="10" creationId="{C7319C86-ADBA-E4AB-4878-662FDF8379BB}"/>
          </ac:spMkLst>
        </pc:spChg>
        <pc:spChg chg="add mod">
          <ac:chgData name="Iman Javaheri Neyestanak" userId="ec9206fa-e8f1-4c75-88d3-609cb5eb7de7" providerId="ADAL" clId="{220B4444-3147-475A-858D-1BC231892502}" dt="2025-08-07T19:47:44.072" v="219" actId="1076"/>
          <ac:spMkLst>
            <pc:docMk/>
            <pc:sldMk cId="2225858918" sldId="275"/>
            <ac:spMk id="11" creationId="{7411CF38-2D3D-6C2A-758D-68FB2F4E9767}"/>
          </ac:spMkLst>
        </pc:spChg>
        <pc:spChg chg="add mod">
          <ac:chgData name="Iman Javaheri Neyestanak" userId="ec9206fa-e8f1-4c75-88d3-609cb5eb7de7" providerId="ADAL" clId="{220B4444-3147-475A-858D-1BC231892502}" dt="2025-08-07T19:47:50.649" v="221" actId="20577"/>
          <ac:spMkLst>
            <pc:docMk/>
            <pc:sldMk cId="2225858918" sldId="275"/>
            <ac:spMk id="12" creationId="{AF55C2FC-06DE-786A-693B-DB8AD490FD61}"/>
          </ac:spMkLst>
        </pc:spChg>
        <pc:picChg chg="add mod">
          <ac:chgData name="Iman Javaheri Neyestanak" userId="ec9206fa-e8f1-4c75-88d3-609cb5eb7de7" providerId="ADAL" clId="{220B4444-3147-475A-858D-1BC231892502}" dt="2025-08-07T19:47:26.969" v="217" actId="1076"/>
          <ac:picMkLst>
            <pc:docMk/>
            <pc:sldMk cId="2225858918" sldId="275"/>
            <ac:picMk id="4" creationId="{8A79A168-47D9-D099-34E0-E70580581FAD}"/>
          </ac:picMkLst>
        </pc:picChg>
        <pc:picChg chg="add mod">
          <ac:chgData name="Iman Javaheri Neyestanak" userId="ec9206fa-e8f1-4c75-88d3-609cb5eb7de7" providerId="ADAL" clId="{220B4444-3147-475A-858D-1BC231892502}" dt="2025-08-07T19:44:32.279" v="156" actId="1076"/>
          <ac:picMkLst>
            <pc:docMk/>
            <pc:sldMk cId="2225858918" sldId="275"/>
            <ac:picMk id="5" creationId="{190C1B98-6AA8-1AE6-17C9-1BB30D88A489}"/>
          </ac:picMkLst>
        </pc:picChg>
        <pc:picChg chg="add mod">
          <ac:chgData name="Iman Javaheri Neyestanak" userId="ec9206fa-e8f1-4c75-88d3-609cb5eb7de7" providerId="ADAL" clId="{220B4444-3147-475A-858D-1BC231892502}" dt="2025-08-07T19:47:19.202" v="215" actId="1076"/>
          <ac:picMkLst>
            <pc:docMk/>
            <pc:sldMk cId="2225858918" sldId="275"/>
            <ac:picMk id="6" creationId="{52303867-6F29-B641-DEA2-EF625997CBEB}"/>
          </ac:picMkLst>
        </pc:picChg>
        <pc:picChg chg="add mod">
          <ac:chgData name="Iman Javaheri Neyestanak" userId="ec9206fa-e8f1-4c75-88d3-609cb5eb7de7" providerId="ADAL" clId="{220B4444-3147-475A-858D-1BC231892502}" dt="2025-08-07T19:44:36.077" v="158" actId="1076"/>
          <ac:picMkLst>
            <pc:docMk/>
            <pc:sldMk cId="2225858918" sldId="275"/>
            <ac:picMk id="7" creationId="{C5D74C46-903A-378C-6A6E-2BFF37CDDEE6}"/>
          </ac:picMkLst>
        </pc:picChg>
      </pc:sldChg>
      <pc:sldMasterChg chg="modSldLayout">
        <pc:chgData name="Iman Javaheri Neyestanak" userId="ec9206fa-e8f1-4c75-88d3-609cb5eb7de7" providerId="ADAL" clId="{220B4444-3147-475A-858D-1BC231892502}" dt="2025-08-02T07:18:14.397" v="9" actId="20577"/>
        <pc:sldMasterMkLst>
          <pc:docMk/>
          <pc:sldMasterMk cId="1119611595" sldId="2147483648"/>
        </pc:sldMasterMkLst>
        <pc:sldLayoutChg chg="modSp mod">
          <pc:chgData name="Iman Javaheri Neyestanak" userId="ec9206fa-e8f1-4c75-88d3-609cb5eb7de7" providerId="ADAL" clId="{220B4444-3147-475A-858D-1BC231892502}" dt="2025-08-02T07:18:14.397" v="9" actId="20577"/>
          <pc:sldLayoutMkLst>
            <pc:docMk/>
            <pc:sldMasterMk cId="1119611595" sldId="2147483648"/>
            <pc:sldLayoutMk cId="1258886870" sldId="2147483650"/>
          </pc:sldLayoutMkLst>
          <pc:spChg chg="mod">
            <ac:chgData name="Iman Javaheri Neyestanak" userId="ec9206fa-e8f1-4c75-88d3-609cb5eb7de7" providerId="ADAL" clId="{220B4444-3147-475A-858D-1BC231892502}" dt="2025-08-02T07:18:14.397" v="9" actId="20577"/>
            <ac:spMkLst>
              <pc:docMk/>
              <pc:sldMasterMk cId="1119611595" sldId="2147483648"/>
              <pc:sldLayoutMk cId="1258886870" sldId="2147483650"/>
              <ac:spMk id="130" creationId="{00000000-0000-0000-0000-000000000000}"/>
            </ac:spMkLst>
          </pc:spChg>
        </pc:sldLayoutChg>
      </pc:sldMasterChg>
    </pc:docChg>
  </pc:docChgLst>
  <pc:docChgLst>
    <pc:chgData name="Hamed Lotfalizadeh" userId="S::10946486@polimi.it::3e93d147-5b4d-416d-b9b7-a44b7204969e" providerId="AD" clId="Web-{1C3FF08D-A963-705C-AF48-23E6CC9241C2}"/>
    <pc:docChg chg="modSld">
      <pc:chgData name="Hamed Lotfalizadeh" userId="S::10946486@polimi.it::3e93d147-5b4d-416d-b9b7-a44b7204969e" providerId="AD" clId="Web-{1C3FF08D-A963-705C-AF48-23E6CC9241C2}" dt="2025-08-04T14:51:49.541" v="128" actId="20577"/>
      <pc:docMkLst>
        <pc:docMk/>
      </pc:docMkLst>
      <pc:sldChg chg="modSp">
        <pc:chgData name="Hamed Lotfalizadeh" userId="S::10946486@polimi.it::3e93d147-5b4d-416d-b9b7-a44b7204969e" providerId="AD" clId="Web-{1C3FF08D-A963-705C-AF48-23E6CC9241C2}" dt="2025-08-04T14:51:49.541" v="128" actId="20577"/>
        <pc:sldMkLst>
          <pc:docMk/>
          <pc:sldMk cId="498270832" sldId="256"/>
        </pc:sldMkLst>
        <pc:spChg chg="mod">
          <ac:chgData name="Hamed Lotfalizadeh" userId="S::10946486@polimi.it::3e93d147-5b4d-416d-b9b7-a44b7204969e" providerId="AD" clId="Web-{1C3FF08D-A963-705C-AF48-23E6CC9241C2}" dt="2025-08-04T14:51:49.541" v="128" actId="20577"/>
          <ac:spMkLst>
            <pc:docMk/>
            <pc:sldMk cId="498270832" sldId="256"/>
            <ac:spMk id="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ADC21-95DE-4840-935D-88BFBB4C9863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0A4CC-941D-4226-910B-97AC9D20B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045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07/08/2025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07/08/2025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963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>
                <a:solidFill>
                  <a:srgbClr val="FFFFFF"/>
                </a:solidFill>
                <a:latin typeface="Arial"/>
                <a:cs typeface="Arial"/>
              </a:rPr>
              <a:t>Group E12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07/08/2025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07/08/2025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07/08/2025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07/08/2025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07/08/2025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07/08/2025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07/08/2025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dirty="0"/>
              <a:t>Wireless and Mobile Propagation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>
                <a:solidFill>
                  <a:schemeClr val="bg1"/>
                </a:solidFill>
              </a:rPr>
              <a:t>Prof. Michele D’Amico</a:t>
            </a:r>
          </a:p>
          <a:p>
            <a:pPr algn="ctr"/>
            <a:r>
              <a:rPr lang="it-IT" dirty="0">
                <a:solidFill>
                  <a:schemeClr val="bg1"/>
                </a:solidFill>
              </a:rPr>
              <a:t>Politecnico di Milano</a:t>
            </a:r>
          </a:p>
          <a:p>
            <a:pPr algn="ctr"/>
            <a:r>
              <a:rPr lang="it-IT" dirty="0">
                <a:solidFill>
                  <a:schemeClr val="bg1"/>
                </a:solidFill>
              </a:rPr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5E677-77E4-F0A5-9039-543AF67A5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Coverage Plots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286E8F-9200-7589-5653-1E6161ABA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314" y="1429085"/>
            <a:ext cx="2209050" cy="2209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EA2C6D-C331-678C-0D33-4D47F131DC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534" y="1438193"/>
            <a:ext cx="2209050" cy="21999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A94720-98D3-7F5E-1D0B-C8E2819816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314" y="3744180"/>
            <a:ext cx="2189594" cy="21970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082529-D5DB-C3DD-4223-FCDB084E71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534" y="3744180"/>
            <a:ext cx="2189594" cy="21805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2C796D-9AB3-20E0-DDB4-078987DBC1E7}"/>
              </a:ext>
            </a:extLst>
          </p:cNvPr>
          <p:cNvSpPr txBox="1"/>
          <p:nvPr/>
        </p:nvSpPr>
        <p:spPr>
          <a:xfrm>
            <a:off x="476655" y="2353498"/>
            <a:ext cx="834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RPTR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076BC4-C698-3DE8-61AD-BE3A3C20BCFE}"/>
              </a:ext>
            </a:extLst>
          </p:cNvPr>
          <p:cNvSpPr txBox="1"/>
          <p:nvPr/>
        </p:nvSpPr>
        <p:spPr>
          <a:xfrm>
            <a:off x="4572000" y="2357013"/>
            <a:ext cx="924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RPTR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61E8C9-94C9-FB1F-938D-0C487220119B}"/>
              </a:ext>
            </a:extLst>
          </p:cNvPr>
          <p:cNvSpPr txBox="1"/>
          <p:nvPr/>
        </p:nvSpPr>
        <p:spPr>
          <a:xfrm>
            <a:off x="476654" y="4556465"/>
            <a:ext cx="834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RPTR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610EFC-AD91-F055-4A06-41FAE05369F7}"/>
              </a:ext>
            </a:extLst>
          </p:cNvPr>
          <p:cNvSpPr txBox="1"/>
          <p:nvPr/>
        </p:nvSpPr>
        <p:spPr>
          <a:xfrm>
            <a:off x="4628245" y="4556465"/>
            <a:ext cx="834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RPTR 4</a:t>
            </a:r>
          </a:p>
        </p:txBody>
      </p:sp>
    </p:spTree>
    <p:extLst>
      <p:ext uri="{BB962C8B-B14F-4D97-AF65-F5344CB8AC3E}">
        <p14:creationId xmlns:p14="http://schemas.microsoft.com/office/powerpoint/2010/main" val="3362249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2E692-8FF4-89F8-A9AC-660612238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 anchor="t">
            <a:normAutofit/>
          </a:bodyPr>
          <a:lstStyle/>
          <a:p>
            <a:r>
              <a:rPr lang="en-US" dirty="0"/>
              <a:t>Combined Coverage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DBB7FB-07DF-42EA-FEFE-465C042C8C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839" y="2008602"/>
            <a:ext cx="3748834" cy="3739461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0D1014-CC5B-9EEA-A955-377F16994933}"/>
              </a:ext>
            </a:extLst>
          </p:cNvPr>
          <p:cNvSpPr txBox="1"/>
          <p:nvPr/>
        </p:nvSpPr>
        <p:spPr>
          <a:xfrm>
            <a:off x="288521" y="1639270"/>
            <a:ext cx="4105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Achieved </a:t>
            </a:r>
            <a:r>
              <a:rPr lang="en-US" b="1" dirty="0"/>
              <a:t>99.9% coverage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675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3965D-5DB8-2FA2-8194-F85FB9BF2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E6BF4-692F-A71C-6209-66C434F0C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clear </a:t>
            </a:r>
            <a:r>
              <a:rPr lang="en-US" dirty="0" err="1"/>
              <a:t>LoS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086B02-4B7A-3933-4854-630C9DAD0E2C}"/>
              </a:ext>
            </a:extLst>
          </p:cNvPr>
          <p:cNvSpPr txBox="1"/>
          <p:nvPr/>
        </p:nvSpPr>
        <p:spPr>
          <a:xfrm>
            <a:off x="4690456" y="5752412"/>
            <a:ext cx="1705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RPTR 1 – RPTR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4E95D8-D5B5-26D8-E6F2-64912EEAB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293" y="1678448"/>
            <a:ext cx="5463794" cy="400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169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42624-8E80-FC70-D5D9-13CC8A274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Quality Report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1D6FF2-6DE8-44F4-4FB6-6E424BA34BD1}"/>
              </a:ext>
            </a:extLst>
          </p:cNvPr>
          <p:cNvSpPr txBox="1"/>
          <p:nvPr/>
        </p:nvSpPr>
        <p:spPr>
          <a:xfrm>
            <a:off x="288521" y="1656413"/>
            <a:ext cx="849555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Arial"/>
                <a:cs typeface="Arial"/>
              </a:rPr>
              <a:t>reflects the strength of the connection between pairs of repeaters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7BDE4A-B94B-4142-5611-B8E217F6EC29}"/>
              </a:ext>
            </a:extLst>
          </p:cNvPr>
          <p:cNvSpPr txBox="1"/>
          <p:nvPr/>
        </p:nvSpPr>
        <p:spPr>
          <a:xfrm>
            <a:off x="288521" y="2394815"/>
            <a:ext cx="457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Arial"/>
                <a:cs typeface="Arial"/>
              </a:rPr>
              <a:t>all links &gt; 50 → strong and reliable</a:t>
            </a:r>
          </a:p>
        </p:txBody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A82136-5683-80A4-700C-0D933DC83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1279" y="3032047"/>
            <a:ext cx="4261441" cy="3073360"/>
          </a:xfrm>
        </p:spPr>
      </p:pic>
    </p:spTree>
    <p:extLst>
      <p:ext uri="{BB962C8B-B14F-4D97-AF65-F5344CB8AC3E}">
        <p14:creationId xmlns:p14="http://schemas.microsoft.com/office/powerpoint/2010/main" val="702190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5ED7D-D790-25AB-7821-3CA37F244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Topologies</a:t>
            </a:r>
          </a:p>
        </p:txBody>
      </p:sp>
      <p:pic>
        <p:nvPicPr>
          <p:cNvPr id="4" name="Content Placeholder 3" descr="A map with lines and dots&#10;&#10;AI-generated content may be incorrect.">
            <a:extLst>
              <a:ext uri="{FF2B5EF4-FFF2-40B4-BE49-F238E27FC236}">
                <a16:creationId xmlns:a16="http://schemas.microsoft.com/office/drawing/2014/main" id="{8A79A168-47D9-D099-34E0-E70580581F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882" y="1379287"/>
            <a:ext cx="2572913" cy="2323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map of a mountain range&#10;&#10;AI-generated content may be incorrect.">
            <a:extLst>
              <a:ext uri="{FF2B5EF4-FFF2-40B4-BE49-F238E27FC236}">
                <a16:creationId xmlns:a16="http://schemas.microsoft.com/office/drawing/2014/main" id="{190C1B98-6AA8-1AE6-17C9-1BB30D88A4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890" y="1337259"/>
            <a:ext cx="2647950" cy="2366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303867-6F29-B641-DEA2-EF625997CB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915" y="3703269"/>
            <a:ext cx="2595880" cy="243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map of a mountain range&#10;&#10;AI-generated content may be incorrect.">
            <a:extLst>
              <a:ext uri="{FF2B5EF4-FFF2-40B4-BE49-F238E27FC236}">
                <a16:creationId xmlns:a16="http://schemas.microsoft.com/office/drawing/2014/main" id="{C5D74C46-903A-378C-6A6E-2BFF37CDDE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970" y="3703269"/>
            <a:ext cx="2642870" cy="24320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407FD7-E478-8887-8824-6701D9AF6581}"/>
              </a:ext>
            </a:extLst>
          </p:cNvPr>
          <p:cNvSpPr txBox="1"/>
          <p:nvPr/>
        </p:nvSpPr>
        <p:spPr>
          <a:xfrm>
            <a:off x="0" y="2335598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a. Full Mesh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319C86-ADBA-E4AB-4878-662FDF8379BB}"/>
              </a:ext>
            </a:extLst>
          </p:cNvPr>
          <p:cNvSpPr txBox="1"/>
          <p:nvPr/>
        </p:nvSpPr>
        <p:spPr>
          <a:xfrm>
            <a:off x="4178468" y="233559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b. Ring </a:t>
            </a:r>
            <a:r>
              <a:rPr lang="it-IT" dirty="0"/>
              <a:t>I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11CF38-2D3D-6C2A-758D-68FB2F4E9767}"/>
              </a:ext>
            </a:extLst>
          </p:cNvPr>
          <p:cNvSpPr txBox="1"/>
          <p:nvPr/>
        </p:nvSpPr>
        <p:spPr>
          <a:xfrm>
            <a:off x="288521" y="4805464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c. Line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55C2FC-06DE-786A-693B-DB8AD490FD61}"/>
              </a:ext>
            </a:extLst>
          </p:cNvPr>
          <p:cNvSpPr txBox="1"/>
          <p:nvPr/>
        </p:nvSpPr>
        <p:spPr>
          <a:xfrm>
            <a:off x="4197216" y="4734628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d. Ring II</a:t>
            </a:r>
          </a:p>
        </p:txBody>
      </p:sp>
    </p:spTree>
    <p:extLst>
      <p:ext uri="{BB962C8B-B14F-4D97-AF65-F5344CB8AC3E}">
        <p14:creationId xmlns:p14="http://schemas.microsoft.com/office/powerpoint/2010/main" val="2225858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701A6-2385-E46C-6582-64F7C720E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E60E7-C0BF-8C12-5AB3-7AD059748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4-repeaters = 99.9% area coverage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Reliable microwave interconnect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Efficient, cost-effective PMR design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Future work: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Green energy</a:t>
            </a:r>
            <a:r>
              <a:rPr lang="en-US" dirty="0"/>
              <a:t>: solar-powered repeaters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46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AB395-3B0C-07C2-27B1-8A4D71A0F6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for your attention!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96FB67-07BF-008A-D653-BFAE4F543E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Immagine 6" descr="01_Polimi_centrato_COL_positivo.eps">
            <a:extLst>
              <a:ext uri="{FF2B5EF4-FFF2-40B4-BE49-F238E27FC236}">
                <a16:creationId xmlns:a16="http://schemas.microsoft.com/office/drawing/2014/main" id="{3FFAE8D7-D292-6058-51C4-47DD04540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549" y="1302049"/>
            <a:ext cx="2730901" cy="212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484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21149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22500" y="4218214"/>
            <a:ext cx="7772400" cy="968375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Private Mobile Radio Network Design</a:t>
            </a:r>
            <a:br>
              <a:rPr lang="it-IT" dirty="0"/>
            </a:br>
            <a:endParaRPr lang="it-IT" dirty="0">
              <a:solidFill>
                <a:srgbClr val="FF0000"/>
              </a:solidFill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it-IT" dirty="0"/>
              <a:t>Iman Javaheri</a:t>
            </a:r>
          </a:p>
          <a:p>
            <a:pPr algn="ctr"/>
            <a:r>
              <a:rPr lang="it-IT" dirty="0"/>
              <a:t>Peyman Javaheri</a:t>
            </a:r>
          </a:p>
          <a:p>
            <a:pPr algn="ctr"/>
            <a:r>
              <a:rPr lang="it-IT" dirty="0"/>
              <a:t>Hamed Lotfalizadeh</a:t>
            </a:r>
          </a:p>
        </p:txBody>
      </p:sp>
    </p:spTree>
    <p:extLst>
      <p:ext uri="{BB962C8B-B14F-4D97-AF65-F5344CB8AC3E}">
        <p14:creationId xmlns:p14="http://schemas.microsoft.com/office/powerpoint/2010/main" val="498270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77723-593D-4A5A-E606-78FB3B52D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68143-77B1-3B91-A2D8-FEF34B3B2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Network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VHF Side Design (Repeaters and Terminals)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Microwave Network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Repeater Placement &amp; Coverage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Link Analysis &amp; Coverage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Conclusion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4139353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Introduction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PMR for emergency/security 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Area: </a:t>
            </a:r>
            <a:r>
              <a:rPr lang="en-US" b="1" dirty="0"/>
              <a:t>100 km x 100 km</a:t>
            </a:r>
            <a:r>
              <a:rPr lang="en-US" dirty="0"/>
              <a:t>, centered on </a:t>
            </a:r>
            <a:r>
              <a:rPr lang="en-US" b="1" dirty="0"/>
              <a:t>Mashhad, Iran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Objective: </a:t>
            </a:r>
            <a:r>
              <a:rPr lang="en-US" b="1" dirty="0"/>
              <a:t>High coverage</a:t>
            </a:r>
            <a:r>
              <a:rPr lang="en-US" dirty="0"/>
              <a:t>, </a:t>
            </a:r>
            <a:r>
              <a:rPr lang="en-US" b="1" dirty="0"/>
              <a:t>low cost</a:t>
            </a:r>
            <a:r>
              <a:rPr lang="en-US" dirty="0"/>
              <a:t>, </a:t>
            </a:r>
            <a:r>
              <a:rPr lang="en-US" b="1" dirty="0"/>
              <a:t>reliable links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3CA33D-0BD0-BCE8-036B-AC236F8562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776" y="3039631"/>
            <a:ext cx="3086532" cy="308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C7423-49C1-B213-110A-C411A4D80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F525F-9D18-A041-ACA5-8377DEFAE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Minimize repeater count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Maximize coverage with </a:t>
            </a:r>
            <a:r>
              <a:rPr lang="en-US" b="1" dirty="0"/>
              <a:t>LOS placement</a:t>
            </a:r>
          </a:p>
          <a:p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Ensure </a:t>
            </a:r>
            <a:r>
              <a:rPr lang="en-US" b="1" dirty="0"/>
              <a:t>microwave connectivity</a:t>
            </a:r>
            <a:r>
              <a:rPr lang="en-US" dirty="0"/>
              <a:t> between repeaters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Simulate and validate with </a:t>
            </a:r>
            <a:r>
              <a:rPr lang="en-US" b="1" dirty="0" err="1"/>
              <a:t>RadioMobile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987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45EA5-037C-BCC5-234A-89BA941BF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CE821-1671-1B0A-162D-9DAC49AB0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Dual-network: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en-US" b="1" dirty="0"/>
              <a:t>VHF (158 MHz)</a:t>
            </a:r>
            <a:r>
              <a:rPr lang="en-US" dirty="0"/>
              <a:t> for users ↔ repeaters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en-US" b="1" dirty="0"/>
              <a:t>Microwave (10–15 GHz)</a:t>
            </a:r>
            <a:r>
              <a:rPr lang="en-US" dirty="0"/>
              <a:t> for repeater ↔ repeater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786221-03EB-2B30-C988-5D7F30B65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803" y="2976221"/>
            <a:ext cx="5330394" cy="290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46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6EF96-B200-E82B-905F-2CF3509ED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Equipment Specs (VHF Side)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4CEB1-93D6-4ADA-2FE9-A44317828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Repeaters:</a:t>
            </a:r>
            <a:r>
              <a:rPr lang="en-US" dirty="0"/>
              <a:t> Motorola SLR5500 (50 W, 0.22 µV sensitivity)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Terminals:</a:t>
            </a:r>
            <a:r>
              <a:rPr lang="en-US" dirty="0"/>
              <a:t> Motorola DM4000e (35 W, 0.3 µV sensitivity)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Antennas: Omni 5 </a:t>
            </a:r>
            <a:r>
              <a:rPr lang="en-US" dirty="0" err="1"/>
              <a:t>dBi</a:t>
            </a:r>
            <a:r>
              <a:rPr lang="en-US" dirty="0"/>
              <a:t> (repeater), 0 </a:t>
            </a:r>
            <a:r>
              <a:rPr lang="en-US" dirty="0" err="1"/>
              <a:t>dBi</a:t>
            </a:r>
            <a:r>
              <a:rPr lang="en-US" dirty="0"/>
              <a:t> (vehicle)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CBB0C5-5B44-15D5-32B3-B5349C90B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013" y="3270328"/>
            <a:ext cx="756872" cy="21742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971A2D-5825-8063-9E2E-21288A2F9F94}"/>
              </a:ext>
            </a:extLst>
          </p:cNvPr>
          <p:cNvSpPr txBox="1"/>
          <p:nvPr/>
        </p:nvSpPr>
        <p:spPr>
          <a:xfrm>
            <a:off x="6614145" y="5583836"/>
            <a:ext cx="1886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Repeater Antenna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B22514-4E59-9D63-FD54-0A6129C65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17" y="3863181"/>
            <a:ext cx="2689631" cy="11622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28C903-60E0-B11C-6832-A5C38B290C49}"/>
              </a:ext>
            </a:extLst>
          </p:cNvPr>
          <p:cNvSpPr txBox="1"/>
          <p:nvPr/>
        </p:nvSpPr>
        <p:spPr>
          <a:xfrm>
            <a:off x="1061621" y="5583836"/>
            <a:ext cx="1036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2640FD-D723-0645-2236-F9E4BD49C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9669" y="3660466"/>
            <a:ext cx="3294303" cy="1527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AD20C7-64D8-7B57-060D-6370DFB2CC6C}"/>
              </a:ext>
            </a:extLst>
          </p:cNvPr>
          <p:cNvSpPr txBox="1"/>
          <p:nvPr/>
        </p:nvSpPr>
        <p:spPr>
          <a:xfrm>
            <a:off x="4445540" y="5583836"/>
            <a:ext cx="99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</p:spTree>
    <p:extLst>
      <p:ext uri="{BB962C8B-B14F-4D97-AF65-F5344CB8AC3E}">
        <p14:creationId xmlns:p14="http://schemas.microsoft.com/office/powerpoint/2010/main" val="1186915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F00B4-C720-E95C-F9D5-0AC9370CF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Microwave Network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8CFA1-0E38-5D77-ED13-7BBD6384B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P2P microwave links between repeaters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10 GHz: 25–70 km, 44.3 </a:t>
            </a:r>
            <a:r>
              <a:rPr lang="en-US" dirty="0" err="1"/>
              <a:t>dBi</a:t>
            </a:r>
            <a:r>
              <a:rPr lang="en-US" dirty="0"/>
              <a:t> gain antenna,10 m tower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15 GHz: 10–25 km, 41.4 </a:t>
            </a:r>
            <a:r>
              <a:rPr lang="en-US" dirty="0" err="1"/>
              <a:t>dBi</a:t>
            </a:r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6ADF594-B4E9-E5A9-B9DF-AF6E4CC77B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3"/>
          <a:stretch>
            <a:fillRect/>
          </a:stretch>
        </p:blipFill>
        <p:spPr>
          <a:xfrm>
            <a:off x="1515155" y="3863181"/>
            <a:ext cx="2436758" cy="19664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8E3FE4-768D-1BDC-D8EF-450B08AFB2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" t="1686" b="1368"/>
          <a:stretch>
            <a:fillRect/>
          </a:stretch>
        </p:blipFill>
        <p:spPr bwMode="auto">
          <a:xfrm>
            <a:off x="5009867" y="3927813"/>
            <a:ext cx="2262624" cy="18372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20880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1B91B-BE72-EACE-5C8C-66A5E3913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Repeater Placement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7F56D-0E3D-A283-8A87-190341218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High elevation (&gt;2000 m) for better LOS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4 repeaters placed manually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5F443B-DEE8-A79A-0406-2888A301A3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118" y="2774038"/>
            <a:ext cx="2887764" cy="291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62770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367</TotalTime>
  <Words>321</Words>
  <Application>Microsoft Office PowerPoint</Application>
  <PresentationFormat>On-screen Show (4:3)</PresentationFormat>
  <Paragraphs>80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Arial</vt:lpstr>
      <vt:lpstr>Wingdings</vt:lpstr>
      <vt:lpstr>POLI</vt:lpstr>
      <vt:lpstr>Titolo presentazione sottotitolo</vt:lpstr>
      <vt:lpstr>Private Mobile Radio Network Design </vt:lpstr>
      <vt:lpstr>Outline</vt:lpstr>
      <vt:lpstr>Introduction</vt:lpstr>
      <vt:lpstr>Project Goals</vt:lpstr>
      <vt:lpstr>Network Architecture</vt:lpstr>
      <vt:lpstr>Equipment Specs (VHF Side)</vt:lpstr>
      <vt:lpstr>Microwave Network Design</vt:lpstr>
      <vt:lpstr>Repeater Placement Strategy</vt:lpstr>
      <vt:lpstr>Individual Coverage Plots</vt:lpstr>
      <vt:lpstr>Combined Coverage</vt:lpstr>
      <vt:lpstr>Link Analysis</vt:lpstr>
      <vt:lpstr>Network Quality Report</vt:lpstr>
      <vt:lpstr>Link Topologies</vt:lpstr>
      <vt:lpstr>Conclusion and Future Work</vt:lpstr>
      <vt:lpstr>Thank you for your attention!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Iman Javaheri Neyestanak</cp:lastModifiedBy>
  <cp:revision>43</cp:revision>
  <cp:lastPrinted>2025-08-07T19:21:02Z</cp:lastPrinted>
  <dcterms:created xsi:type="dcterms:W3CDTF">2015-05-26T12:27:57Z</dcterms:created>
  <dcterms:modified xsi:type="dcterms:W3CDTF">2025-08-07T20:33:52Z</dcterms:modified>
</cp:coreProperties>
</file>